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League Spartan"/>
      <p:regular r:id="rId10"/>
      <p:bold r:id="rId11"/>
    </p:embeddedFont>
    <p:embeddedFont>
      <p:font typeface="Open Sans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LeagueSpartan-bold.fntdata"/><Relationship Id="rId10" Type="http://schemas.openxmlformats.org/officeDocument/2006/relationships/font" Target="fonts/LeagueSpartan-regular.fntdata"/><Relationship Id="rId13" Type="http://schemas.openxmlformats.org/officeDocument/2006/relationships/font" Target="fonts/OpenSans-bold.fntdata"/><Relationship Id="rId12" Type="http://schemas.openxmlformats.org/officeDocument/2006/relationships/font" Target="fonts/OpenSans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OpenSans-boldItalic.fntdata"/><Relationship Id="rId14" Type="http://schemas.openxmlformats.org/officeDocument/2006/relationships/font" Target="fonts/OpenSans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7b4124d88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7b4124d88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7b4124d88b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7b4124d88b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7b4124d88b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7b4124d88b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eague Spartan"/>
              <a:ea typeface="League Spartan"/>
              <a:cs typeface="League Spartan"/>
              <a:sym typeface="League Spartan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537925" y="904300"/>
            <a:ext cx="79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eague Spartan"/>
              <a:ea typeface="League Spartan"/>
              <a:cs typeface="League Spartan"/>
              <a:sym typeface="League Spartan"/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537925" y="1590250"/>
            <a:ext cx="7920600" cy="298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537925" y="904300"/>
            <a:ext cx="79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eague Spartan"/>
              <a:ea typeface="League Spartan"/>
              <a:cs typeface="League Spartan"/>
              <a:sym typeface="League Spartan"/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537925" y="1590250"/>
            <a:ext cx="7920600" cy="298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537925" y="904300"/>
            <a:ext cx="79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eague Spartan"/>
              <a:ea typeface="League Spartan"/>
              <a:cs typeface="League Spartan"/>
              <a:sym typeface="League Spartan"/>
            </a:endParaRPr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537925" y="1590250"/>
            <a:ext cx="7920600" cy="298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