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League Spartan"/>
      <p:regular r:id="rId10"/>
      <p:bold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eagueSpartan-bold.fntdata"/><Relationship Id="rId10" Type="http://schemas.openxmlformats.org/officeDocument/2006/relationships/font" Target="fonts/LeagueSpartan-regular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b4124d8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b4124d8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b4124d88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b4124d88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b4124d88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b4124d88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537925" y="904300"/>
            <a:ext cx="79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537925" y="1590250"/>
            <a:ext cx="7920600" cy="29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537925" y="904300"/>
            <a:ext cx="79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537925" y="1590250"/>
            <a:ext cx="7920600" cy="29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537925" y="904300"/>
            <a:ext cx="79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537925" y="1590250"/>
            <a:ext cx="7920600" cy="29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